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559675" cy="10691813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0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23640" y="2967120"/>
            <a:ext cx="871236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9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ja Eliane"/>
              </a:rPr>
              <a:t>ENTROIDOS</a:t>
            </a:r>
            <a:r>
              <a:rPr dirty="0"/>
              <a:t/>
            </a:r>
            <a:br>
              <a:rPr dirty="0"/>
            </a:br>
            <a:r>
              <a:rPr lang="es-ES" sz="9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ja Eliane"/>
              </a:rPr>
              <a:t> DE GALICIA </a:t>
            </a:r>
            <a:endParaRPr lang="es-ES" sz="9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" name="Picture 3"/>
          <p:cNvPicPr/>
          <p:nvPr/>
        </p:nvPicPr>
        <p:blipFill>
          <a:blip r:embed="rId2"/>
          <a:stretch/>
        </p:blipFill>
        <p:spPr>
          <a:xfrm rot="20221200">
            <a:off x="280800" y="292320"/>
            <a:ext cx="1809000" cy="1809000"/>
          </a:xfrm>
          <a:prstGeom prst="rect">
            <a:avLst/>
          </a:prstGeom>
          <a:ln>
            <a:noFill/>
          </a:ln>
        </p:spPr>
      </p:pic>
      <p:pic>
        <p:nvPicPr>
          <p:cNvPr id="79" name="Picture 3"/>
          <p:cNvPicPr/>
          <p:nvPr/>
        </p:nvPicPr>
        <p:blipFill>
          <a:blip r:embed="rId2"/>
          <a:stretch/>
        </p:blipFill>
        <p:spPr>
          <a:xfrm rot="1378800">
            <a:off x="6945480" y="297720"/>
            <a:ext cx="1809000" cy="180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1 Imagen"/>
          <p:cNvPicPr/>
          <p:nvPr/>
        </p:nvPicPr>
        <p:blipFill>
          <a:blip r:embed="rId2"/>
          <a:srcRect l="12729" r="3033"/>
          <a:stretch/>
        </p:blipFill>
        <p:spPr>
          <a:xfrm>
            <a:off x="793080" y="38880"/>
            <a:ext cx="7702560" cy="507276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504000" y="5193720"/>
            <a:ext cx="8243640" cy="14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XINZO DE LIMIA.  PANTALLA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1 Imagen"/>
          <p:cNvPicPr/>
          <p:nvPr/>
        </p:nvPicPr>
        <p:blipFill>
          <a:blip r:embed="rId2"/>
          <a:srcRect l="19568"/>
          <a:stretch/>
        </p:blipFill>
        <p:spPr>
          <a:xfrm>
            <a:off x="2843640" y="-29160"/>
            <a:ext cx="3671640" cy="557280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0" y="5481720"/>
            <a:ext cx="9468000" cy="14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COBRES .  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GALÁNS E MADAMAS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3 Imagen"/>
          <p:cNvPicPr/>
          <p:nvPr/>
        </p:nvPicPr>
        <p:blipFill>
          <a:blip r:embed="rId2"/>
          <a:stretch/>
        </p:blipFill>
        <p:spPr>
          <a:xfrm>
            <a:off x="2000160" y="0"/>
            <a:ext cx="4659120" cy="621252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00800" y="6093360"/>
            <a:ext cx="82436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VERÍN</a:t>
            </a:r>
            <a:r>
              <a:rPr lang="es-ES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.   </a:t>
            </a: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CIGARRÓNS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1 Imagen"/>
          <p:cNvPicPr/>
          <p:nvPr/>
        </p:nvPicPr>
        <p:blipFill>
          <a:blip r:embed="rId2"/>
          <a:srcRect t="3030" b="3635"/>
          <a:stretch/>
        </p:blipFill>
        <p:spPr>
          <a:xfrm>
            <a:off x="2290680" y="-91440"/>
            <a:ext cx="4561920" cy="640008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395640" y="6126480"/>
            <a:ext cx="82436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VIANA</a:t>
            </a:r>
            <a:r>
              <a:rPr lang="es-ES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BOLO .    BOTEIRO</a:t>
            </a:r>
            <a:endParaRPr lang="es-ES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2 Imagen"/>
          <p:cNvPicPr/>
          <p:nvPr/>
        </p:nvPicPr>
        <p:blipFill>
          <a:blip r:embed="rId2"/>
          <a:srcRect l="54695"/>
          <a:stretch/>
        </p:blipFill>
        <p:spPr>
          <a:xfrm>
            <a:off x="2483640" y="-27360"/>
            <a:ext cx="4141800" cy="609948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361080" y="6075360"/>
            <a:ext cx="82436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LAZA</a:t>
            </a:r>
            <a:r>
              <a:rPr lang="es-ES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.     </a:t>
            </a: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PELIQUEIRO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1 Imagen"/>
          <p:cNvPicPr/>
          <p:nvPr/>
        </p:nvPicPr>
        <p:blipFill>
          <a:blip r:embed="rId2"/>
          <a:srcRect b="11516"/>
          <a:stretch/>
        </p:blipFill>
        <p:spPr>
          <a:xfrm>
            <a:off x="2000160" y="116640"/>
            <a:ext cx="5142960" cy="60674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640" y="6126480"/>
            <a:ext cx="824364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MACEDA .    FELO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1 Imagen"/>
          <p:cNvPicPr/>
          <p:nvPr/>
        </p:nvPicPr>
        <p:blipFill>
          <a:blip r:embed="rId2"/>
          <a:stretch/>
        </p:blipFill>
        <p:spPr>
          <a:xfrm>
            <a:off x="2278080" y="0"/>
            <a:ext cx="4093560" cy="61214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179640" y="6165360"/>
            <a:ext cx="824364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MANZANEDA .    FOLIÓN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1 Imagen"/>
          <p:cNvPicPr/>
          <p:nvPr/>
        </p:nvPicPr>
        <p:blipFill>
          <a:blip r:embed="rId2"/>
          <a:srcRect t="12934"/>
          <a:stretch/>
        </p:blipFill>
        <p:spPr>
          <a:xfrm>
            <a:off x="2160000" y="-124920"/>
            <a:ext cx="4571280" cy="568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198000" y="5563080"/>
            <a:ext cx="8819640" cy="14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VILARIÑO DE CONSO.  BOTEIRO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1 Imagen"/>
          <p:cNvPicPr/>
          <p:nvPr/>
        </p:nvPicPr>
        <p:blipFill>
          <a:blip r:embed="rId2"/>
          <a:srcRect l="23143" t="2018" r="23472"/>
          <a:stretch/>
        </p:blipFill>
        <p:spPr>
          <a:xfrm>
            <a:off x="2327400" y="138600"/>
            <a:ext cx="4048200" cy="60980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251640" y="6165360"/>
            <a:ext cx="82436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ULLA . XENERAIS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38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subject/>
  <dc:creator>Ana</dc:creator>
  <dc:description/>
  <cp:lastModifiedBy>Nuria</cp:lastModifiedBy>
  <cp:revision>16</cp:revision>
  <dcterms:created xsi:type="dcterms:W3CDTF">2021-02-06T21:51:04Z</dcterms:created>
  <dcterms:modified xsi:type="dcterms:W3CDTF">2021-02-17T11:10:09Z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